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9" r:id="rId3"/>
    <p:sldId id="258" r:id="rId4"/>
    <p:sldId id="257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/>
    <p:restoredTop sz="94694"/>
  </p:normalViewPr>
  <p:slideViewPr>
    <p:cSldViewPr snapToGrid="0" snapToObjects="1">
      <p:cViewPr varScale="1">
        <p:scale>
          <a:sx n="126" d="100"/>
          <a:sy n="126" d="100"/>
        </p:scale>
        <p:origin x="20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76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屈折矢印 5">
            <a:extLst>
              <a:ext uri="{FF2B5EF4-FFF2-40B4-BE49-F238E27FC236}">
                <a16:creationId xmlns:a16="http://schemas.microsoft.com/office/drawing/2014/main" id="{77E767F8-DFB5-FE43-A3D7-32A199C22C30}"/>
              </a:ext>
            </a:extLst>
          </p:cNvPr>
          <p:cNvSpPr/>
          <p:nvPr/>
        </p:nvSpPr>
        <p:spPr>
          <a:xfrm rot="5400000">
            <a:off x="4143501" y="3019341"/>
            <a:ext cx="1176656" cy="1240553"/>
          </a:xfrm>
          <a:prstGeom prst="bentUpArrow">
            <a:avLst>
              <a:gd name="adj1" fmla="val 28367"/>
              <a:gd name="adj2" fmla="val 26122"/>
              <a:gd name="adj3" fmla="val 31734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メロディーを ならす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すきな おと（音）を ならす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くりっくすると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　けんばんがでてくる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ワニくりクリップと スピーカの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かわりにシミュレータをつかう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1A789A8-3B4E-8744-AFAD-3790A2510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77" b="89919" l="8608" r="89976">
                        <a14:foregroundMark x1="8608" y1="23790" x2="8608" y2="237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6520" y="2214880"/>
            <a:ext cx="5384800" cy="15748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A1160FC-3C2C-4848-BB2C-33FCDB1B78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" r="4243" b="12671"/>
          <a:stretch/>
        </p:blipFill>
        <p:spPr>
          <a:xfrm>
            <a:off x="5500373" y="3051289"/>
            <a:ext cx="3872857" cy="16537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50ECAB4-63B2-1042-B82B-EE5EF14DA0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6203" y="4846604"/>
            <a:ext cx="2065906" cy="32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7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25F28A6-BA98-4749-9104-4B66E2D80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" y="1452894"/>
            <a:ext cx="7505424" cy="50399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48689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2814</TotalTime>
  <Words>52</Words>
  <Application>Microsoft Macintosh PowerPoint</Application>
  <PresentationFormat>A4 210 x 297 mm</PresentationFormat>
  <Paragraphs>16</Paragraphs>
  <Slides>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メロディーを ならす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44</cp:revision>
  <cp:lastPrinted>2020-02-18T22:51:31Z</cp:lastPrinted>
  <dcterms:created xsi:type="dcterms:W3CDTF">2020-02-05T11:40:06Z</dcterms:created>
  <dcterms:modified xsi:type="dcterms:W3CDTF">2020-02-22T00:59:41Z</dcterms:modified>
</cp:coreProperties>
</file>